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12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6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6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1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5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8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4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6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7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02702-B7CA-6744-9F86-54E775CB5F47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7D4E2-B5FB-3444-9DC4-06574894A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Pollution in the </a:t>
            </a:r>
            <a:r>
              <a:rPr lang="en-US" dirty="0" err="1" smtClean="0"/>
              <a:t>petitcodiac</a:t>
            </a:r>
            <a:r>
              <a:rPr lang="en-US" dirty="0" smtClean="0"/>
              <a:t> river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Mason and Josh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8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pollutes the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sewer pollutes the water the most. The causeway pollutes the water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445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affects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sewer can infect the water with diseases. Garbage from the causeway might fall in the water.</a:t>
            </a:r>
          </a:p>
        </p:txBody>
      </p:sp>
    </p:spTree>
    <p:extLst>
      <p:ext uri="{BB962C8B-B14F-4D97-AF65-F5344CB8AC3E}">
        <p14:creationId xmlns:p14="http://schemas.microsoft.com/office/powerpoint/2010/main" val="409905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they clean the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They can filter the water to clean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they have to do to clean the river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can use a boat with a net to clean </a:t>
            </a:r>
            <a:r>
              <a:rPr lang="en-US" smtClean="0"/>
              <a:t>the water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24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88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Pollution in the petitcodiac river</vt:lpstr>
      <vt:lpstr>What pollutes the river</vt:lpstr>
      <vt:lpstr>How it affects it</vt:lpstr>
      <vt:lpstr>How can they clean the water</vt:lpstr>
      <vt:lpstr>What they have to do to clean the river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Pollution in the petitcodiac river</dc:title>
  <dc:creator>dsfwsdfsd</dc:creator>
  <cp:lastModifiedBy>dsfwsdfsd</cp:lastModifiedBy>
  <cp:revision>4</cp:revision>
  <dcterms:created xsi:type="dcterms:W3CDTF">2016-05-26T13:45:56Z</dcterms:created>
  <dcterms:modified xsi:type="dcterms:W3CDTF">2016-05-27T16:22:50Z</dcterms:modified>
</cp:coreProperties>
</file>